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0" r:id="rId3"/>
    <p:sldId id="281" r:id="rId4"/>
    <p:sldId id="278" r:id="rId5"/>
    <p:sldId id="271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65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54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533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846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703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567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45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95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012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368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571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030B-8C21-40D7-9B7B-291FE51A27C0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8229-6103-40E6-8850-3F9352D4D06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058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err="1" smtClean="0">
                <a:solidFill>
                  <a:srgbClr val="FF0000"/>
                </a:solidFill>
              </a:rPr>
              <a:t>Dilute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Nitride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err="1" smtClean="0">
                <a:solidFill>
                  <a:srgbClr val="FF0000"/>
                </a:solidFill>
              </a:rPr>
              <a:t>Resonant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Tunneling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Diodes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RTDs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nanohub.org/site/resources/2013/01/16555/slides/007.07.jpg"/>
          <p:cNvPicPr>
            <a:picLocks noChangeAspect="1" noChangeArrowheads="1"/>
          </p:cNvPicPr>
          <p:nvPr/>
        </p:nvPicPr>
        <p:blipFill>
          <a:blip r:embed="rId2" cstate="print"/>
          <a:srcRect l="11074" t="54433" r="59888" b="7311"/>
          <a:stretch>
            <a:fillRect/>
          </a:stretch>
        </p:blipFill>
        <p:spPr bwMode="auto">
          <a:xfrm>
            <a:off x="3635896" y="1844824"/>
            <a:ext cx="4477021" cy="4325359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3275856" y="404664"/>
            <a:ext cx="3024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err="1" smtClean="0">
                <a:solidFill>
                  <a:srgbClr val="FF0000"/>
                </a:solidFill>
              </a:rPr>
              <a:t>Why</a:t>
            </a:r>
            <a:r>
              <a:rPr lang="it-IT" sz="3000" b="1" dirty="0" smtClean="0">
                <a:solidFill>
                  <a:srgbClr val="FF0000"/>
                </a:solidFill>
              </a:rPr>
              <a:t> </a:t>
            </a:r>
            <a:r>
              <a:rPr lang="it-IT" sz="3000" b="1" dirty="0" err="1" smtClean="0">
                <a:solidFill>
                  <a:srgbClr val="FF0000"/>
                </a:solidFill>
              </a:rPr>
              <a:t>use</a:t>
            </a:r>
            <a:r>
              <a:rPr lang="it-IT" sz="3000" b="1" dirty="0" smtClean="0">
                <a:solidFill>
                  <a:srgbClr val="FF0000"/>
                </a:solidFill>
              </a:rPr>
              <a:t> </a:t>
            </a:r>
            <a:r>
              <a:rPr lang="it-IT" sz="3000" b="1" dirty="0" err="1" smtClean="0">
                <a:solidFill>
                  <a:srgbClr val="FF0000"/>
                </a:solidFill>
              </a:rPr>
              <a:t>InAsN</a:t>
            </a:r>
            <a:r>
              <a:rPr lang="it-IT" sz="3000" b="1" dirty="0" smtClean="0">
                <a:solidFill>
                  <a:srgbClr val="FF0000"/>
                </a:solidFill>
              </a:rPr>
              <a:t>?</a:t>
            </a:r>
            <a:endParaRPr lang="it-IT" sz="3000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98072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 </a:t>
            </a:r>
            <a:r>
              <a:rPr lang="it-IT" sz="2800" dirty="0" err="1" smtClean="0"/>
              <a:t>Reduction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energy</a:t>
            </a:r>
            <a:r>
              <a:rPr lang="it-IT" sz="2800" dirty="0" smtClean="0"/>
              <a:t> </a:t>
            </a:r>
            <a:r>
              <a:rPr lang="it-IT" sz="2800" dirty="0" err="1" smtClean="0"/>
              <a:t>bandgap</a:t>
            </a:r>
            <a:r>
              <a:rPr lang="it-IT" sz="2800" dirty="0" smtClean="0"/>
              <a:t>: MIR regime 2-5 </a:t>
            </a:r>
            <a:r>
              <a:rPr lang="it-IT" sz="2800" dirty="0" err="1" smtClean="0"/>
              <a:t>µm</a:t>
            </a:r>
            <a:r>
              <a:rPr lang="it-IT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</a:t>
            </a:r>
            <a:r>
              <a:rPr lang="it-IT" sz="2800" dirty="0" err="1" smtClean="0"/>
              <a:t>Application</a:t>
            </a:r>
            <a:r>
              <a:rPr lang="it-IT" sz="2800" dirty="0" smtClean="0"/>
              <a:t>: </a:t>
            </a:r>
            <a:r>
              <a:rPr lang="it-IT" sz="2800" dirty="0" err="1" smtClean="0"/>
              <a:t>gases</a:t>
            </a:r>
            <a:r>
              <a:rPr lang="it-IT" sz="2800" dirty="0" smtClean="0"/>
              <a:t> </a:t>
            </a:r>
            <a:r>
              <a:rPr lang="it-IT" sz="2800" dirty="0" err="1" smtClean="0"/>
              <a:t>sensing</a:t>
            </a:r>
            <a:r>
              <a:rPr lang="it-IT" sz="2800" dirty="0" smtClean="0"/>
              <a:t>.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3356992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2600" dirty="0" smtClean="0"/>
              <a:t> </a:t>
            </a:r>
            <a:r>
              <a:rPr lang="it-IT" sz="2800" dirty="0" err="1" smtClean="0"/>
              <a:t>Model</a:t>
            </a:r>
            <a:r>
              <a:rPr lang="it-IT" sz="2800" dirty="0" smtClean="0"/>
              <a:t>: band </a:t>
            </a:r>
            <a:r>
              <a:rPr lang="it-IT" sz="2800" dirty="0" err="1" smtClean="0"/>
              <a:t>anticrossing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About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RTDs…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s://upload.wikimedia.org/wikipedia/commons/thumb/5/51/Rtd_seq_v3.gif/350px-Rtd_seq_v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6030671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948" t="21357" r="16809" b="26482"/>
          <a:stretch/>
        </p:blipFill>
        <p:spPr bwMode="auto">
          <a:xfrm>
            <a:off x="539552" y="980728"/>
            <a:ext cx="825510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2606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effectLst/>
              </a:rPr>
              <a:t>InAlAs</a:t>
            </a:r>
            <a:r>
              <a:rPr lang="en-GB" sz="2800" b="1" dirty="0" smtClean="0">
                <a:effectLst/>
              </a:rPr>
              <a:t>/</a:t>
            </a:r>
            <a:r>
              <a:rPr lang="en-GB" sz="2800" b="1" dirty="0" err="1" smtClean="0">
                <a:effectLst/>
              </a:rPr>
              <a:t>InAsN</a:t>
            </a:r>
            <a:endParaRPr lang="en-GB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1412776"/>
            <a:ext cx="1224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err="1" smtClean="0"/>
              <a:t>mesa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xmlns="" val="30062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764704"/>
            <a:ext cx="46424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i="1" u="sng" dirty="0" smtClean="0">
                <a:solidFill>
                  <a:srgbClr val="FF0000"/>
                </a:solidFill>
              </a:rPr>
              <a:t>Sample 848.3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b="1" dirty="0" err="1" smtClean="0"/>
              <a:t>InAsN</a:t>
            </a:r>
            <a:r>
              <a:rPr lang="en-GB" sz="2600" b="1" dirty="0" smtClean="0"/>
              <a:t> </a:t>
            </a:r>
            <a:r>
              <a:rPr lang="en-GB" sz="2600" dirty="0" smtClean="0"/>
              <a:t>mesa: 90 </a:t>
            </a:r>
            <a:r>
              <a:rPr lang="el-GR" sz="2600" dirty="0" smtClean="0"/>
              <a:t>μ</a:t>
            </a:r>
            <a:r>
              <a:rPr lang="en-GB" sz="2600" dirty="0" smtClean="0"/>
              <a:t>m diameter;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 smtClean="0"/>
              <a:t>p-up </a:t>
            </a:r>
            <a:r>
              <a:rPr lang="en-GB" sz="2600" dirty="0" smtClean="0"/>
              <a:t>configuration</a:t>
            </a:r>
            <a:r>
              <a:rPr lang="en-GB" sz="2600" dirty="0" smtClean="0"/>
              <a:t>;</a:t>
            </a:r>
            <a:r>
              <a:rPr lang="en-GB" sz="2600" dirty="0" smtClean="0"/>
              <a:t> </a:t>
            </a:r>
            <a:endParaRPr lang="en-GB" sz="2600" dirty="0" smtClean="0"/>
          </a:p>
        </p:txBody>
      </p:sp>
      <p:pic>
        <p:nvPicPr>
          <p:cNvPr id="7170" name="Picture 2" descr="C:\Users\ppzdd\Desktop\Documents\Manoj samples 3rd Sep 2015\848\3_20x - 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2087810" cy="208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0910662"/>
              </p:ext>
            </p:extLst>
          </p:nvPr>
        </p:nvGraphicFramePr>
        <p:xfrm>
          <a:off x="971600" y="2204864"/>
          <a:ext cx="6325856" cy="4423270"/>
        </p:xfrm>
        <a:graphic>
          <a:graphicData uri="http://schemas.openxmlformats.org/presentationml/2006/ole">
            <p:oleObj spid="_x0000_s10255" name="Graph" r:id="rId4" imgW="4159800" imgH="2907720" progId="Origin50.Grap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74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064" y="980728"/>
            <a:ext cx="3456384" cy="1872208"/>
          </a:xfrm>
        </p:spPr>
        <p:txBody>
          <a:bodyPr>
            <a:normAutofit/>
          </a:bodyPr>
          <a:lstStyle/>
          <a:p>
            <a:r>
              <a:rPr lang="en-GB" dirty="0" smtClean="0"/>
              <a:t>Two resonances were detected @ 0.05 V and 0.22 V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4110076"/>
              </p:ext>
            </p:extLst>
          </p:nvPr>
        </p:nvGraphicFramePr>
        <p:xfrm>
          <a:off x="-180528" y="-205317"/>
          <a:ext cx="5815434" cy="4066365"/>
        </p:xfrm>
        <a:graphic>
          <a:graphicData uri="http://schemas.openxmlformats.org/presentationml/2006/ole">
            <p:oleObj spid="_x0000_s11287" name="Graph" r:id="rId3" imgW="4159800" imgH="2907720" progId="Origin50.Graph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7387402"/>
              </p:ext>
            </p:extLst>
          </p:nvPr>
        </p:nvGraphicFramePr>
        <p:xfrm>
          <a:off x="-124122" y="3081703"/>
          <a:ext cx="5400600" cy="3776297"/>
        </p:xfrm>
        <a:graphic>
          <a:graphicData uri="http://schemas.openxmlformats.org/presentationml/2006/ole">
            <p:oleObj spid="_x0000_s11288" name="Graph" r:id="rId4" imgW="4159800" imgH="2907720" progId="Origin50.Graph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300464" y="3861048"/>
            <a:ext cx="3375992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Study on 1st derivative </a:t>
            </a:r>
            <a:r>
              <a:rPr lang="en-GB" dirty="0" err="1" smtClean="0"/>
              <a:t>dI</a:t>
            </a:r>
            <a:r>
              <a:rPr lang="en-GB" dirty="0" smtClean="0"/>
              <a:t>/</a:t>
            </a:r>
            <a:r>
              <a:rPr lang="en-GB" dirty="0" err="1" smtClean="0"/>
              <a:t>dV</a:t>
            </a:r>
            <a:r>
              <a:rPr lang="en-GB" dirty="0" smtClean="0"/>
              <a:t> shows neat transition in NDR regime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 rot="6794550">
            <a:off x="1374073" y="940999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6794550">
            <a:off x="2958249" y="1485718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6794550" flipV="1">
            <a:off x="1646638" y="3702111"/>
            <a:ext cx="293374" cy="101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6794550">
            <a:off x="3534312" y="4725144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60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65</Words>
  <Application>Microsoft Office PowerPoint</Application>
  <PresentationFormat>Presentazione su schermo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Office Theme</vt:lpstr>
      <vt:lpstr>Graph</vt:lpstr>
      <vt:lpstr> Dilute Nitride Resonant Tunneling Diodes (RTDs) </vt:lpstr>
      <vt:lpstr>Diapositiva 2</vt:lpstr>
      <vt:lpstr>About RTDs…</vt:lpstr>
      <vt:lpstr>Diapositiva 4</vt:lpstr>
      <vt:lpstr>Diapositiva 5</vt:lpstr>
      <vt:lpstr>Diapositiva 6</vt:lpstr>
    </vt:vector>
  </TitlesOfParts>
  <Company>University Of Nottingham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UoN User</dc:creator>
  <cp:lastModifiedBy>DavideMariaDiPaola</cp:lastModifiedBy>
  <cp:revision>34</cp:revision>
  <dcterms:created xsi:type="dcterms:W3CDTF">2015-09-16T09:26:08Z</dcterms:created>
  <dcterms:modified xsi:type="dcterms:W3CDTF">2015-09-21T14:04:26Z</dcterms:modified>
</cp:coreProperties>
</file>